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4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ableStyles" Target="tableStyles.xml"/><Relationship Id="rId3" Type="http://schemas.openxmlformats.org/officeDocument/2006/relationships/slide" Target="slides/slide2.xml"/><Relationship Id="rId6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9BE74-3EF8-8F48-8177-8F66D10AE4B7}" type="datetimeFigureOut">
              <a:rPr lang="en-US" smtClean="0"/>
              <a:t>8/26/10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7A5021-618C-9241-8575-144D9C78D58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A5021-618C-9241-8575-144D9C78D588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A5021-618C-9241-8575-144D9C78D588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A048-0FE3-7740-B140-4CD9D5F22806}" type="datetimeFigureOut">
              <a:rPr lang="en-US" smtClean="0"/>
              <a:t>8/26/10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A048-0FE3-7740-B140-4CD9D5F22806}" type="datetimeFigureOut">
              <a:rPr lang="en-US" smtClean="0"/>
              <a:t>8/26/10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A048-0FE3-7740-B140-4CD9D5F22806}" type="datetimeFigureOut">
              <a:rPr lang="en-US" smtClean="0"/>
              <a:t>8/26/10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A048-0FE3-7740-B140-4CD9D5F22806}" type="datetimeFigureOut">
              <a:rPr lang="en-US" smtClean="0"/>
              <a:t>8/26/10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A048-0FE3-7740-B140-4CD9D5F22806}" type="datetimeFigureOut">
              <a:rPr lang="en-US" smtClean="0"/>
              <a:t>8/26/10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A048-0FE3-7740-B140-4CD9D5F22806}" type="datetimeFigureOut">
              <a:rPr lang="en-US" smtClean="0"/>
              <a:t>8/26/10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A048-0FE3-7740-B140-4CD9D5F22806}" type="datetimeFigureOut">
              <a:rPr lang="en-US" smtClean="0"/>
              <a:t>8/26/10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A048-0FE3-7740-B140-4CD9D5F22806}" type="datetimeFigureOut">
              <a:rPr lang="en-US" smtClean="0"/>
              <a:t>8/26/10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A048-0FE3-7740-B140-4CD9D5F22806}" type="datetimeFigureOut">
              <a:rPr lang="en-US" smtClean="0"/>
              <a:t>8/26/10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A048-0FE3-7740-B140-4CD9D5F22806}" type="datetimeFigureOut">
              <a:rPr lang="en-US" smtClean="0"/>
              <a:t>8/26/10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A048-0FE3-7740-B140-4CD9D5F22806}" type="datetimeFigureOut">
              <a:rPr lang="en-US" smtClean="0"/>
              <a:t>8/26/10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4A048-0FE3-7740-B140-4CD9D5F22806}" type="datetimeFigureOut">
              <a:rPr lang="en-US" smtClean="0"/>
              <a:t>8/26/10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A759F-890E-6E49-BFB1-4FCDD8AE13E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hyperlink" Target="http://www.eos.ubc.ca/~rich/map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na22.nnsa.doe.gov/cgi-bin/prod/nemre/matseis.cgi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080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MATLAB Resources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5442"/>
            <a:ext cx="8229600" cy="5245299"/>
          </a:xfrm>
        </p:spPr>
        <p:txBody>
          <a:bodyPr>
            <a:noAutofit/>
          </a:bodyPr>
          <a:lstStyle/>
          <a:p>
            <a:r>
              <a:rPr lang="en-US" sz="2000" dirty="0" smtClean="0"/>
              <a:t>MATLAB Central</a:t>
            </a:r>
          </a:p>
          <a:p>
            <a:pPr lvl="1"/>
            <a:r>
              <a:rPr lang="en-US" sz="1800" dirty="0" smtClean="0"/>
              <a:t>Functions for all types of calculations</a:t>
            </a:r>
          </a:p>
          <a:p>
            <a:pPr lvl="1"/>
            <a:r>
              <a:rPr lang="en-US" sz="1800" dirty="0" smtClean="0"/>
              <a:t>At the </a:t>
            </a:r>
            <a:r>
              <a:rPr lang="en-US" sz="1800" dirty="0" err="1" smtClean="0"/>
              <a:t>Mathworks</a:t>
            </a:r>
            <a:r>
              <a:rPr lang="en-US" sz="1800" dirty="0" smtClean="0"/>
              <a:t> web site</a:t>
            </a:r>
          </a:p>
          <a:p>
            <a:r>
              <a:rPr lang="en-US" sz="2000" dirty="0" err="1" smtClean="0"/>
              <a:t>MatSeis</a:t>
            </a:r>
            <a:r>
              <a:rPr lang="en-US" sz="2000" dirty="0" smtClean="0"/>
              <a:t> – Sandia National Lab</a:t>
            </a:r>
          </a:p>
          <a:p>
            <a:pPr lvl="1"/>
            <a:r>
              <a:rPr lang="en-US" sz="1800" dirty="0" smtClean="0"/>
              <a:t>Seismic analysis and display package</a:t>
            </a:r>
          </a:p>
          <a:p>
            <a:pPr lvl="1"/>
            <a:r>
              <a:rPr lang="en-US" sz="1800" dirty="0" smtClean="0">
                <a:hlinkClick r:id="rId3"/>
              </a:rPr>
              <a:t>https://na22.nnsa.doe.gov/cgi-bin/prod/nemre/matseis.cgi</a:t>
            </a:r>
            <a:endParaRPr lang="en-US" sz="1800" dirty="0" smtClean="0"/>
          </a:p>
          <a:p>
            <a:r>
              <a:rPr lang="en-US" sz="2000" dirty="0" smtClean="0"/>
              <a:t>The Waveform Suite – </a:t>
            </a:r>
            <a:r>
              <a:rPr lang="en-US" sz="2000" dirty="0" err="1" smtClean="0"/>
              <a:t>Celso</a:t>
            </a:r>
            <a:r>
              <a:rPr lang="en-US" sz="2000" dirty="0" smtClean="0"/>
              <a:t> Reyes</a:t>
            </a:r>
          </a:p>
          <a:p>
            <a:pPr lvl="1"/>
            <a:r>
              <a:rPr lang="en-US" sz="1800" dirty="0" smtClean="0"/>
              <a:t>Seismic analysis and display</a:t>
            </a:r>
          </a:p>
          <a:p>
            <a:r>
              <a:rPr lang="en-US" sz="2000" dirty="0" err="1" smtClean="0"/>
              <a:t>M_Map</a:t>
            </a:r>
            <a:r>
              <a:rPr lang="en-US" sz="2000" dirty="0" smtClean="0"/>
              <a:t> – R. </a:t>
            </a:r>
            <a:r>
              <a:rPr lang="en-US" sz="2000" dirty="0" err="1"/>
              <a:t>P</a:t>
            </a:r>
            <a:r>
              <a:rPr lang="en-US" sz="2000" dirty="0" err="1" smtClean="0"/>
              <a:t>awlowicz</a:t>
            </a:r>
            <a:endParaRPr lang="en-US" sz="2000" dirty="0" smtClean="0"/>
          </a:p>
          <a:p>
            <a:pPr lvl="1"/>
            <a:r>
              <a:rPr lang="en-US" sz="1800" dirty="0" smtClean="0"/>
              <a:t>Mapping tools</a:t>
            </a:r>
          </a:p>
          <a:p>
            <a:pPr lvl="1"/>
            <a:r>
              <a:rPr lang="en-US" sz="1800" dirty="0" smtClean="0">
                <a:hlinkClick r:id="rId4"/>
              </a:rPr>
              <a:t>http://www.eos.ubc.ca/~rich/map.html</a:t>
            </a:r>
            <a:endParaRPr lang="en-US" sz="1800" dirty="0" smtClean="0"/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080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MATLAB Resources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5442"/>
            <a:ext cx="8229600" cy="5245299"/>
          </a:xfrm>
        </p:spPr>
        <p:txBody>
          <a:bodyPr>
            <a:noAutofit/>
          </a:bodyPr>
          <a:lstStyle/>
          <a:p>
            <a:r>
              <a:rPr lang="en-US" sz="2000" dirty="0" err="1" smtClean="0"/>
              <a:t>Libmseed</a:t>
            </a:r>
            <a:r>
              <a:rPr lang="en-US" sz="2000" dirty="0" smtClean="0"/>
              <a:t> – IRIS DMC (C. </a:t>
            </a:r>
            <a:r>
              <a:rPr lang="en-US" sz="2000" dirty="0" err="1" smtClean="0"/>
              <a:t>Trabant</a:t>
            </a:r>
            <a:r>
              <a:rPr lang="en-US" sz="2000" dirty="0" smtClean="0"/>
              <a:t>)</a:t>
            </a:r>
          </a:p>
          <a:p>
            <a:pPr lvl="1"/>
            <a:r>
              <a:rPr lang="en-US" sz="1800" dirty="0" smtClean="0"/>
              <a:t>Comprehensive library of </a:t>
            </a:r>
            <a:r>
              <a:rPr lang="en-US" sz="1800" dirty="0" err="1" smtClean="0"/>
              <a:t>miniSEED</a:t>
            </a:r>
            <a:r>
              <a:rPr lang="en-US" sz="1800" dirty="0" smtClean="0"/>
              <a:t> manipulation functions</a:t>
            </a:r>
          </a:p>
          <a:p>
            <a:pPr lvl="1"/>
            <a:r>
              <a:rPr lang="en-US" sz="1800" dirty="0" smtClean="0"/>
              <a:t>C code, with a MATLAB interface module</a:t>
            </a:r>
          </a:p>
          <a:p>
            <a:r>
              <a:rPr lang="en-US" sz="2000" dirty="0" err="1" smtClean="0"/>
              <a:t>Splitlab</a:t>
            </a:r>
            <a:r>
              <a:rPr lang="en-US" sz="2000" dirty="0" smtClean="0"/>
              <a:t> – </a:t>
            </a:r>
            <a:r>
              <a:rPr lang="en-US" sz="2000" dirty="0" err="1" smtClean="0"/>
              <a:t>Wustefeld</a:t>
            </a:r>
            <a:r>
              <a:rPr lang="en-US" sz="2000" dirty="0" smtClean="0"/>
              <a:t>, et al (see web site)</a:t>
            </a:r>
          </a:p>
          <a:p>
            <a:pPr lvl="1"/>
            <a:r>
              <a:rPr lang="en-US" sz="1800" dirty="0" smtClean="0"/>
              <a:t>GUI environment for shear wave splitting measurements</a:t>
            </a:r>
          </a:p>
          <a:p>
            <a:r>
              <a:rPr lang="en-US" sz="2000" dirty="0" err="1" smtClean="0"/>
              <a:t>matTaup</a:t>
            </a:r>
            <a:r>
              <a:rPr lang="en-US" sz="2000" dirty="0" smtClean="0"/>
              <a:t> – a MATLAB version of the </a:t>
            </a:r>
            <a:r>
              <a:rPr lang="en-US" sz="2000" dirty="0" err="1" smtClean="0"/>
              <a:t>TauP</a:t>
            </a:r>
            <a:r>
              <a:rPr lang="en-US" sz="2000" dirty="0" smtClean="0"/>
              <a:t> toolkit</a:t>
            </a:r>
          </a:p>
          <a:p>
            <a:r>
              <a:rPr lang="en-US" sz="2000" dirty="0" err="1" smtClean="0"/>
              <a:t>Ttbox</a:t>
            </a:r>
            <a:r>
              <a:rPr lang="en-US" sz="2000" dirty="0" smtClean="0"/>
              <a:t> – travel time toolbox – M. </a:t>
            </a:r>
            <a:r>
              <a:rPr lang="en-US" sz="2000" dirty="0" err="1" smtClean="0"/>
              <a:t>Knapmeyer</a:t>
            </a:r>
            <a:endParaRPr lang="en-US" sz="2000" dirty="0" smtClean="0"/>
          </a:p>
          <a:p>
            <a:r>
              <a:rPr lang="en-US" sz="2000" dirty="0" smtClean="0"/>
              <a:t>Function library – </a:t>
            </a:r>
            <a:r>
              <a:rPr lang="en-US" sz="2000" dirty="0" err="1" smtClean="0"/>
              <a:t>Frederik</a:t>
            </a:r>
            <a:r>
              <a:rPr lang="en-US" sz="2000" dirty="0" smtClean="0"/>
              <a:t> Simons</a:t>
            </a:r>
          </a:p>
          <a:p>
            <a:endParaRPr lang="en-US" sz="2000" dirty="0" smtClean="0"/>
          </a:p>
          <a:p>
            <a:r>
              <a:rPr lang="en-US" sz="2000" dirty="0" smtClean="0"/>
              <a:t>Octave – Open source MATLAB alternative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157</Words>
  <Application>Microsoft Macintosh PowerPoint</Application>
  <PresentationFormat>On-screen Show (4:3)</PresentationFormat>
  <Paragraphs>25</Paragraphs>
  <Slides>2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MATLAB Resources</vt:lpstr>
      <vt:lpstr>MATLAB Resources</vt:lpstr>
    </vt:vector>
  </TitlesOfParts>
  <Company>IRIS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R. Woodward</dc:creator>
  <cp:lastModifiedBy>R. Woodward</cp:lastModifiedBy>
  <cp:revision>6</cp:revision>
  <dcterms:created xsi:type="dcterms:W3CDTF">2010-08-26T15:47:30Z</dcterms:created>
  <dcterms:modified xsi:type="dcterms:W3CDTF">2010-08-26T18:02:52Z</dcterms:modified>
</cp:coreProperties>
</file>